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 smtClean="0"/>
            <a:t>Centre Scolaire Saint Marc</a:t>
          </a:r>
          <a:endParaRPr lang="fr-FR" dirty="0"/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Louis</a:t>
          </a:r>
          <a:endParaRPr lang="fr-FR" baseline="0" dirty="0">
            <a:solidFill>
              <a:schemeClr val="bg1"/>
            </a:solidFill>
          </a:endParaRP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Marc</a:t>
          </a:r>
          <a:endParaRPr lang="fr-FR" baseline="0" dirty="0">
            <a:solidFill>
              <a:schemeClr val="bg1"/>
            </a:solidFill>
          </a:endParaRP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Ecole Sacré Cœur</a:t>
          </a:r>
          <a:endParaRPr lang="fr-FR" baseline="0" dirty="0">
            <a:solidFill>
              <a:schemeClr val="bg1"/>
            </a:solidFill>
          </a:endParaRP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smtClean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</a:t>
          </a:r>
        </a:p>
        <a:p>
          <a:r>
            <a:rPr lang="fr-FR" baseline="0" dirty="0" err="1" smtClean="0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Générale</a:t>
          </a:r>
          <a:endParaRPr lang="fr-FR" baseline="0" dirty="0">
            <a:solidFill>
              <a:schemeClr val="bg1"/>
            </a:solidFill>
          </a:endParaRP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</a:t>
          </a:r>
        </a:p>
        <a:p>
          <a:r>
            <a:rPr lang="fr-FR" baseline="0" dirty="0" smtClean="0">
              <a:solidFill>
                <a:schemeClr val="bg1"/>
              </a:solidFill>
            </a:rPr>
            <a:t>Prof </a:t>
          </a:r>
          <a:r>
            <a:rPr lang="fr-FR" baseline="0" dirty="0" err="1" smtClean="0">
              <a:solidFill>
                <a:schemeClr val="bg1"/>
              </a:solidFill>
            </a:rPr>
            <a:t>essionnel</a:t>
          </a:r>
          <a:endParaRPr lang="fr-FR" baseline="0" dirty="0">
            <a:solidFill>
              <a:schemeClr val="bg1"/>
            </a:solidFill>
          </a:endParaRP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D2C73A-BE14-446A-BF23-DC5081C8FEC6}" type="pres">
      <dgm:prSet presAssocID="{6EE54371-E502-4C09-848F-56209AA6F697}" presName="centerShape" presStyleLbl="node0" presStyleIdx="0" presStyleCnt="1"/>
      <dgm:spPr/>
      <dgm:t>
        <a:bodyPr/>
        <a:lstStyle/>
        <a:p>
          <a:endParaRPr lang="fr-FR"/>
        </a:p>
      </dgm:t>
    </dgm:pt>
    <dgm:pt modelId="{66973C28-B828-48A0-AC99-1D83B3BAC604}" type="pres">
      <dgm:prSet presAssocID="{93640665-6BC8-482F-98D8-7F14545BCCDC}" presName="parTrans" presStyleLbl="bgSibTrans2D1" presStyleIdx="0" presStyleCnt="7"/>
      <dgm:spPr/>
      <dgm:t>
        <a:bodyPr/>
        <a:lstStyle/>
        <a:p>
          <a:endParaRPr lang="fr-FR"/>
        </a:p>
      </dgm:t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D82FE-F2AE-456A-9ED3-5258F3EAC098}" type="pres">
      <dgm:prSet presAssocID="{14A8DE40-62FB-4593-A8E3-B585FB74FC7B}" presName="parTrans" presStyleLbl="bgSibTrans2D1" presStyleIdx="1" presStyleCnt="7"/>
      <dgm:spPr/>
      <dgm:t>
        <a:bodyPr/>
        <a:lstStyle/>
        <a:p>
          <a:endParaRPr lang="fr-FR"/>
        </a:p>
      </dgm:t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0A960-C79F-4033-81C0-2AA2CA2D4808}" type="pres">
      <dgm:prSet presAssocID="{A42BA803-B568-4DDA-98D7-7A0C0CCD17C3}" presName="parTrans" presStyleLbl="bgSibTrans2D1" presStyleIdx="2" presStyleCnt="7"/>
      <dgm:spPr/>
      <dgm:t>
        <a:bodyPr/>
        <a:lstStyle/>
        <a:p>
          <a:endParaRPr lang="fr-FR"/>
        </a:p>
      </dgm:t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FECFE2-B9BA-495B-B250-6D9C2781B6AF}" type="pres">
      <dgm:prSet presAssocID="{B18AC3F0-381D-4EA2-B6B7-22FEAA480906}" presName="parTrans" presStyleLbl="bgSibTrans2D1" presStyleIdx="3" presStyleCnt="7"/>
      <dgm:spPr/>
      <dgm:t>
        <a:bodyPr/>
        <a:lstStyle/>
        <a:p>
          <a:endParaRPr lang="fr-FR"/>
        </a:p>
      </dgm:t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E2328F-0850-4033-91D1-A9F7152C1028}" type="pres">
      <dgm:prSet presAssocID="{E3497B24-BEC2-41D0-B44A-FFC833AA903A}" presName="parTrans" presStyleLbl="bgSibTrans2D1" presStyleIdx="4" presStyleCnt="7"/>
      <dgm:spPr/>
      <dgm:t>
        <a:bodyPr/>
        <a:lstStyle/>
        <a:p>
          <a:endParaRPr lang="fr-FR"/>
        </a:p>
      </dgm:t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B3AD73-77E5-4DB8-B1B4-34D30528640F}" type="pres">
      <dgm:prSet presAssocID="{5DBD9652-8963-4D42-A87D-D2144C134383}" presName="parTrans" presStyleLbl="bgSibTrans2D1" presStyleIdx="5" presStyleCnt="7"/>
      <dgm:spPr/>
      <dgm:t>
        <a:bodyPr/>
        <a:lstStyle/>
        <a:p>
          <a:endParaRPr lang="fr-FR"/>
        </a:p>
      </dgm:t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CB245B-38CD-4517-9EC9-527A43198C8B}" type="pres">
      <dgm:prSet presAssocID="{369745E9-8CD5-4CEE-BD16-6E47E826ABD5}" presName="parTrans" presStyleLbl="bgSibTrans2D1" presStyleIdx="6" presStyleCnt="7"/>
      <dgm:spPr/>
      <dgm:t>
        <a:bodyPr/>
        <a:lstStyle/>
        <a:p>
          <a:endParaRPr lang="fr-FR"/>
        </a:p>
      </dgm:t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Centre Scolaire Saint Marc</a:t>
          </a:r>
          <a:endParaRPr lang="fr-FR" sz="1500" kern="1200" dirty="0"/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Louis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err="1" smtClean="0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Marc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Ecole Sacré Cœur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smtClean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Prof </a:t>
          </a:r>
          <a:r>
            <a:rPr lang="fr-FR" sz="1200" kern="1200" baseline="0" dirty="0" err="1" smtClean="0">
              <a:solidFill>
                <a:schemeClr val="bg1"/>
              </a:solidFill>
            </a:rPr>
            <a:t>essionnel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Générale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09/07/2021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080745723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N. </a:t>
            </a:r>
            <a:r>
              <a:rPr lang="fr-FR" sz="2000" b="1" dirty="0" err="1" smtClean="0">
                <a:solidFill>
                  <a:srgbClr val="C00000"/>
                </a:solidFill>
              </a:rPr>
              <a:t>Gourlier</a:t>
            </a:r>
            <a:endParaRPr lang="fr-FR" sz="20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J.F. Volpi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G. </a:t>
            </a:r>
            <a:r>
              <a:rPr lang="fr-FR" sz="1200" b="1" dirty="0" err="1" smtClean="0">
                <a:solidFill>
                  <a:srgbClr val="C00000"/>
                </a:solidFill>
              </a:rPr>
              <a:t>Micol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A. Boeuf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04248" y="1772816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D. Pagnon Denis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P. Masson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 coordinatrice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83568" y="3440336"/>
            <a:ext cx="8246150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16200000" flipH="1">
            <a:off x="-58306" y="4118530"/>
            <a:ext cx="1759747" cy="184897"/>
          </a:xfrm>
          <a:prstGeom prst="bentConnector2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1043608" y="3472901"/>
            <a:ext cx="2055645" cy="297428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821567" y="3535662"/>
            <a:ext cx="227768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5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A.M. Abel 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Responsable Niveau 4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3</a:t>
            </a:r>
            <a:r>
              <a:rPr lang="fr-FR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V. 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Boughediri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Conseiller pédagogique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J. Rivoire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 Schneider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Accueil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Fauvet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494172"/>
            <a:ext cx="2643206" cy="262598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172119" y="3527543"/>
            <a:ext cx="264320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41 professeurs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dont  1 documentaliste M.J. Dumont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Educateurs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S. Aoulmi-  F.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Fauvet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G.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 Almeida Silva – O.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Ndiaye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Gratalon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L. Calixte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Chargée à l’orientation</a:t>
            </a:r>
          </a:p>
          <a:p>
            <a:pPr marL="228600" indent="-228600"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Sesanne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228600" indent="-228600"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Pastorale</a:t>
            </a:r>
          </a:p>
          <a:p>
            <a:pPr marL="228600" indent="-228600"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C.M.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Gardonio</a:t>
            </a:r>
            <a:r>
              <a:rPr lang="fr-FR" sz="1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fr-FR" sz="1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Parents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Enseignants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099252" y="6293299"/>
            <a:ext cx="3488971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S. OUDOT Président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5940152" y="3535663"/>
            <a:ext cx="2857520" cy="265676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15989" y="3576056"/>
            <a:ext cx="285752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 Catholy - P.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Ravassard</a:t>
            </a:r>
            <a:endParaRPr lang="fr-FR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ctr"/>
            <a:endParaRPr lang="fr-FR" sz="8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r>
              <a:rPr lang="fr-FR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</a:t>
            </a:r>
            <a:r>
              <a:rPr lang="fr-FR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travaux</a:t>
            </a:r>
          </a:p>
          <a:p>
            <a:pPr lvl="0" algn="ctr"/>
            <a:r>
              <a:rPr lang="fr-FR" sz="12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F. </a:t>
            </a:r>
            <a:r>
              <a:rPr lang="fr-FR" sz="12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Wojciechowski</a:t>
            </a:r>
            <a:endParaRPr lang="fr-FR" sz="1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endParaRPr lang="fr-FR" sz="7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B.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Mamouni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</a:p>
          <a:p>
            <a:pPr algn="ctr"/>
            <a:endParaRPr lang="fr-FR" sz="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entretien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N. El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Mahrad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A. Zahi 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Société </a:t>
            </a:r>
            <a:r>
              <a:rPr lang="fr-F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Elior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Sans titre 2"/>
          <p:cNvPicPr>
            <a:picLocks noChangeAspect="1" noChangeArrowheads="1"/>
          </p:cNvPicPr>
          <p:nvPr/>
        </p:nvPicPr>
        <p:blipFill>
          <a:blip r:embed="rId8" cstate="print">
            <a:grayscl/>
          </a:blip>
          <a:srcRect/>
          <a:stretch>
            <a:fillRect/>
          </a:stretch>
        </p:blipFill>
        <p:spPr bwMode="auto">
          <a:xfrm>
            <a:off x="298414" y="6143644"/>
            <a:ext cx="844562" cy="518987"/>
          </a:xfrm>
          <a:prstGeom prst="rect">
            <a:avLst/>
          </a:prstGeom>
          <a:noFill/>
        </p:spPr>
      </p:pic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S. Martin Pons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178</Words>
  <Application>Microsoft Office PowerPoint</Application>
  <PresentationFormat>Affichage à l'écran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64</cp:revision>
  <cp:lastPrinted>2020-02-20T07:43:50Z</cp:lastPrinted>
  <dcterms:created xsi:type="dcterms:W3CDTF">2014-09-16T09:31:54Z</dcterms:created>
  <dcterms:modified xsi:type="dcterms:W3CDTF">2021-07-09T06:09:46Z</dcterms:modified>
</cp:coreProperties>
</file>