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58" y="1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F0A6D2-3EA5-4572-B894-5873C75BD875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EE54371-E502-4C09-848F-56209AA6F697}">
      <dgm:prSet phldrT="[Texte]"/>
      <dgm:spPr>
        <a:solidFill>
          <a:srgbClr val="C00000"/>
        </a:solidFill>
      </dgm:spPr>
      <dgm:t>
        <a:bodyPr/>
        <a:lstStyle/>
        <a:p>
          <a:r>
            <a:rPr lang="fr-FR" dirty="0" smtClean="0"/>
            <a:t>Centre Scolaire Saint Marc</a:t>
          </a:r>
          <a:endParaRPr lang="fr-FR" dirty="0"/>
        </a:p>
      </dgm:t>
    </dgm:pt>
    <dgm:pt modelId="{83F7D6ED-12FC-48CD-81B1-8A32631886DF}" type="parTrans" cxnId="{3AB3E0C1-78BB-4C87-A96A-1D32FE640D0B}">
      <dgm:prSet/>
      <dgm:spPr/>
      <dgm:t>
        <a:bodyPr/>
        <a:lstStyle/>
        <a:p>
          <a:endParaRPr lang="fr-FR"/>
        </a:p>
      </dgm:t>
    </dgm:pt>
    <dgm:pt modelId="{EEA7841B-35D7-4FF2-A255-2B96AA19E52A}" type="sibTrans" cxnId="{3AB3E0C1-78BB-4C87-A96A-1D32FE640D0B}">
      <dgm:prSet/>
      <dgm:spPr/>
      <dgm:t>
        <a:bodyPr/>
        <a:lstStyle/>
        <a:p>
          <a:endParaRPr lang="fr-FR"/>
        </a:p>
      </dgm:t>
    </dgm:pt>
    <dgm:pt modelId="{8140035B-7CD5-43D6-8520-A652DC9B132B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Collège Saint Louis</a:t>
          </a:r>
          <a:endParaRPr lang="fr-FR" baseline="0" dirty="0">
            <a:solidFill>
              <a:schemeClr val="bg1"/>
            </a:solidFill>
          </a:endParaRPr>
        </a:p>
      </dgm:t>
    </dgm:pt>
    <dgm:pt modelId="{93640665-6BC8-482F-98D8-7F14545BCCDC}" type="parTrans" cxnId="{53007822-B090-4C71-93B4-B9E514822092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B6DCF93C-67C3-47F5-B054-2939BEE9F9C6}" type="sibTrans" cxnId="{53007822-B090-4C71-93B4-B9E514822092}">
      <dgm:prSet/>
      <dgm:spPr/>
      <dgm:t>
        <a:bodyPr/>
        <a:lstStyle/>
        <a:p>
          <a:endParaRPr lang="fr-FR"/>
        </a:p>
      </dgm:t>
    </dgm:pt>
    <dgm:pt modelId="{974F41D9-C4F4-44DA-9618-8140758EE61D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Collège Saint Marc</a:t>
          </a:r>
          <a:endParaRPr lang="fr-FR" baseline="0" dirty="0">
            <a:solidFill>
              <a:schemeClr val="bg1"/>
            </a:solidFill>
          </a:endParaRPr>
        </a:p>
      </dgm:t>
    </dgm:pt>
    <dgm:pt modelId="{A42BA803-B568-4DDA-98D7-7A0C0CCD17C3}" type="parTrans" cxnId="{9FFB8B95-824D-4799-98FF-7C1BE8D1C183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24864AAE-3C91-44A1-9671-8A24D538516E}" type="sibTrans" cxnId="{9FFB8B95-824D-4799-98FF-7C1BE8D1C183}">
      <dgm:prSet/>
      <dgm:spPr/>
      <dgm:t>
        <a:bodyPr/>
        <a:lstStyle/>
        <a:p>
          <a:endParaRPr lang="fr-FR"/>
        </a:p>
      </dgm:t>
    </dgm:pt>
    <dgm:pt modelId="{A8814289-567D-4D87-ABEF-F8BDD718FE97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Ecole Sacré Cœur</a:t>
          </a:r>
          <a:endParaRPr lang="fr-FR" baseline="0" dirty="0">
            <a:solidFill>
              <a:schemeClr val="bg1"/>
            </a:solidFill>
          </a:endParaRPr>
        </a:p>
      </dgm:t>
    </dgm:pt>
    <dgm:pt modelId="{B18AC3F0-381D-4EA2-B6B7-22FEAA480906}" type="parTrans" cxnId="{2025487E-4016-443D-B5BD-EF53BD2910CA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030EA786-6278-4784-9ECC-541B8EFBEA37}" type="sibTrans" cxnId="{2025487E-4016-443D-B5BD-EF53BD2910CA}">
      <dgm:prSet/>
      <dgm:spPr/>
      <dgm:t>
        <a:bodyPr/>
        <a:lstStyle/>
        <a:p>
          <a:endParaRPr lang="fr-FR"/>
        </a:p>
      </dgm:t>
    </dgm:pt>
    <dgm:pt modelId="{4C79A3B8-7C98-4FC7-A202-458DBA34A9B7}">
      <dgm:prSet phldrT="[Texte]"/>
      <dgm:spPr/>
      <dgm:t>
        <a:bodyPr/>
        <a:lstStyle/>
        <a:p>
          <a:endParaRPr lang="fr-FR" dirty="0"/>
        </a:p>
      </dgm:t>
    </dgm:pt>
    <dgm:pt modelId="{4B7E7310-7C37-4EF5-8B7A-FECDD1EBA383}" type="parTrans" cxnId="{8C952393-CC30-4E3E-9290-7469C590AA2A}">
      <dgm:prSet/>
      <dgm:spPr/>
      <dgm:t>
        <a:bodyPr/>
        <a:lstStyle/>
        <a:p>
          <a:endParaRPr lang="fr-FR"/>
        </a:p>
      </dgm:t>
    </dgm:pt>
    <dgm:pt modelId="{BFE4E36D-2C27-4496-A738-609E0655581F}" type="sibTrans" cxnId="{8C952393-CC30-4E3E-9290-7469C590AA2A}">
      <dgm:prSet/>
      <dgm:spPr/>
      <dgm:t>
        <a:bodyPr/>
        <a:lstStyle/>
        <a:p>
          <a:endParaRPr lang="fr-FR"/>
        </a:p>
      </dgm:t>
    </dgm:pt>
    <dgm:pt modelId="{30BA92EE-CA29-46A1-B353-1B2C8BFFE460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smtClean="0">
              <a:solidFill>
                <a:schemeClr val="bg1"/>
              </a:solidFill>
            </a:rPr>
            <a:t>Ecole Sainte Ursule</a:t>
          </a:r>
          <a:endParaRPr lang="fr-FR" baseline="0" dirty="0">
            <a:solidFill>
              <a:schemeClr val="bg1"/>
            </a:solidFill>
          </a:endParaRPr>
        </a:p>
      </dgm:t>
    </dgm:pt>
    <dgm:pt modelId="{E3497B24-BEC2-41D0-B44A-FFC833AA903A}" type="parTrans" cxnId="{F7640B63-662B-4274-90C9-15D9A5F1760A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08CD5113-60C4-4D7C-BE16-AD73D12558C1}" type="sibTrans" cxnId="{F7640B63-662B-4274-90C9-15D9A5F1760A}">
      <dgm:prSet/>
      <dgm:spPr/>
      <dgm:t>
        <a:bodyPr/>
        <a:lstStyle/>
        <a:p>
          <a:endParaRPr lang="fr-FR"/>
        </a:p>
      </dgm:t>
    </dgm:pt>
    <dgm:pt modelId="{3FD7780D-3726-4C5B-B017-AF1929DDB49C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Lycée</a:t>
          </a:r>
        </a:p>
        <a:p>
          <a:r>
            <a:rPr lang="fr-FR" baseline="0" dirty="0" err="1" smtClean="0">
              <a:solidFill>
                <a:schemeClr val="bg1"/>
              </a:solidFill>
            </a:rPr>
            <a:t>Belmont</a:t>
          </a:r>
          <a:endParaRPr lang="fr-FR" baseline="0" dirty="0">
            <a:solidFill>
              <a:schemeClr val="bg1"/>
            </a:solidFill>
          </a:endParaRPr>
        </a:p>
      </dgm:t>
    </dgm:pt>
    <dgm:pt modelId="{14A8DE40-62FB-4593-A8E3-B585FB74FC7B}" type="parTrans" cxnId="{466EDB31-A82C-4974-9ADA-C62513E284C8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fr-FR">
            <a:solidFill>
              <a:srgbClr val="FF0000"/>
            </a:solidFill>
          </a:endParaRPr>
        </a:p>
      </dgm:t>
    </dgm:pt>
    <dgm:pt modelId="{27A05673-F128-4D4D-9C81-E481B1CCBE17}" type="sibTrans" cxnId="{466EDB31-A82C-4974-9ADA-C62513E284C8}">
      <dgm:prSet/>
      <dgm:spPr/>
      <dgm:t>
        <a:bodyPr/>
        <a:lstStyle/>
        <a:p>
          <a:endParaRPr lang="fr-FR"/>
        </a:p>
      </dgm:t>
    </dgm:pt>
    <dgm:pt modelId="{A27B1690-9D6C-4EEC-8FB3-F60FD444AA62}">
      <dgm:prSet phldrT="[Texte]"/>
      <dgm:spPr/>
      <dgm:t>
        <a:bodyPr/>
        <a:lstStyle/>
        <a:p>
          <a:endParaRPr lang="fr-FR" dirty="0"/>
        </a:p>
      </dgm:t>
    </dgm:pt>
    <dgm:pt modelId="{A2C510BE-C62C-4516-B07F-C9D49E953AFD}" type="sibTrans" cxnId="{653B10AB-769E-4E26-90FD-B39BDF5B7022}">
      <dgm:prSet/>
      <dgm:spPr/>
      <dgm:t>
        <a:bodyPr/>
        <a:lstStyle/>
        <a:p>
          <a:endParaRPr lang="fr-FR"/>
        </a:p>
      </dgm:t>
    </dgm:pt>
    <dgm:pt modelId="{1EAE728D-036B-43AC-8D53-8E5A2578E36F}" type="parTrans" cxnId="{653B10AB-769E-4E26-90FD-B39BDF5B7022}">
      <dgm:prSet/>
      <dgm:spPr/>
      <dgm:t>
        <a:bodyPr/>
        <a:lstStyle/>
        <a:p>
          <a:endParaRPr lang="fr-FR"/>
        </a:p>
      </dgm:t>
    </dgm:pt>
    <dgm:pt modelId="{1800EDAC-BD07-4DA9-99E7-3E3E29A8E025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Lycée Générale</a:t>
          </a:r>
          <a:endParaRPr lang="fr-FR" baseline="0" dirty="0">
            <a:solidFill>
              <a:schemeClr val="bg1"/>
            </a:solidFill>
          </a:endParaRPr>
        </a:p>
      </dgm:t>
    </dgm:pt>
    <dgm:pt modelId="{06CC5C50-184F-4294-A8F1-008241EE9CA4}" type="sibTrans" cxnId="{700EB24C-7316-41DA-88CE-8F608D8E760D}">
      <dgm:prSet/>
      <dgm:spPr/>
      <dgm:t>
        <a:bodyPr/>
        <a:lstStyle/>
        <a:p>
          <a:endParaRPr lang="fr-FR"/>
        </a:p>
      </dgm:t>
    </dgm:pt>
    <dgm:pt modelId="{369745E9-8CD5-4CEE-BD16-6E47E826ABD5}" type="parTrans" cxnId="{700EB24C-7316-41DA-88CE-8F608D8E760D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1A7EDED6-0EFF-4965-AF0C-0DEEF76159C6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Lycée </a:t>
          </a:r>
        </a:p>
        <a:p>
          <a:r>
            <a:rPr lang="fr-FR" baseline="0" dirty="0" smtClean="0">
              <a:solidFill>
                <a:schemeClr val="bg1"/>
              </a:solidFill>
            </a:rPr>
            <a:t>Prof </a:t>
          </a:r>
          <a:r>
            <a:rPr lang="fr-FR" baseline="0" dirty="0" err="1" smtClean="0">
              <a:solidFill>
                <a:schemeClr val="bg1"/>
              </a:solidFill>
            </a:rPr>
            <a:t>essionnel</a:t>
          </a:r>
          <a:endParaRPr lang="fr-FR" baseline="0" dirty="0">
            <a:solidFill>
              <a:schemeClr val="bg1"/>
            </a:solidFill>
          </a:endParaRPr>
        </a:p>
      </dgm:t>
    </dgm:pt>
    <dgm:pt modelId="{21A75532-9D2F-4C3A-BF67-7100DF905089}" type="sibTrans" cxnId="{68078F23-A5A2-47D4-B138-72D675E1BBBC}">
      <dgm:prSet/>
      <dgm:spPr/>
      <dgm:t>
        <a:bodyPr/>
        <a:lstStyle/>
        <a:p>
          <a:endParaRPr lang="fr-FR"/>
        </a:p>
      </dgm:t>
    </dgm:pt>
    <dgm:pt modelId="{5DBD9652-8963-4D42-A87D-D2144C134383}" type="parTrans" cxnId="{68078F23-A5A2-47D4-B138-72D675E1BBBC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4F7C18DE-F944-45DF-A3F8-BDD5CEE51D54}" type="pres">
      <dgm:prSet presAssocID="{15F0A6D2-3EA5-4572-B894-5873C75BD87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CD2C73A-BE14-446A-BF23-DC5081C8FEC6}" type="pres">
      <dgm:prSet presAssocID="{6EE54371-E502-4C09-848F-56209AA6F697}" presName="centerShape" presStyleLbl="node0" presStyleIdx="0" presStyleCnt="1"/>
      <dgm:spPr/>
      <dgm:t>
        <a:bodyPr/>
        <a:lstStyle/>
        <a:p>
          <a:endParaRPr lang="fr-FR"/>
        </a:p>
      </dgm:t>
    </dgm:pt>
    <dgm:pt modelId="{66973C28-B828-48A0-AC99-1D83B3BAC604}" type="pres">
      <dgm:prSet presAssocID="{93640665-6BC8-482F-98D8-7F14545BCCDC}" presName="parTrans" presStyleLbl="bgSibTrans2D1" presStyleIdx="0" presStyleCnt="7"/>
      <dgm:spPr/>
      <dgm:t>
        <a:bodyPr/>
        <a:lstStyle/>
        <a:p>
          <a:endParaRPr lang="fr-FR"/>
        </a:p>
      </dgm:t>
    </dgm:pt>
    <dgm:pt modelId="{5AB5D813-62DE-4D3C-B643-854E7A2411CE}" type="pres">
      <dgm:prSet presAssocID="{8140035B-7CD5-43D6-8520-A652DC9B132B}" presName="node" presStyleLbl="node1" presStyleIdx="0" presStyleCnt="7" custScaleX="121410" custScaleY="100082" custRadScaleRad="95832" custRadScaleInc="-576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95D82FE-F2AE-456A-9ED3-5258F3EAC098}" type="pres">
      <dgm:prSet presAssocID="{14A8DE40-62FB-4593-A8E3-B585FB74FC7B}" presName="parTrans" presStyleLbl="bgSibTrans2D1" presStyleIdx="1" presStyleCnt="7"/>
      <dgm:spPr/>
      <dgm:t>
        <a:bodyPr/>
        <a:lstStyle/>
        <a:p>
          <a:endParaRPr lang="fr-FR"/>
        </a:p>
      </dgm:t>
    </dgm:pt>
    <dgm:pt modelId="{200ACEF6-4089-4F0D-AAC6-E278EE63F07D}" type="pres">
      <dgm:prSet presAssocID="{3FD7780D-3726-4C5B-B017-AF1929DDB49C}" presName="node" presStyleLbl="node1" presStyleIdx="1" presStyleCnt="7" custScaleY="87334" custRadScaleRad="106118" custRadScaleInc="3997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820A960-C79F-4033-81C0-2AA2CA2D4808}" type="pres">
      <dgm:prSet presAssocID="{A42BA803-B568-4DDA-98D7-7A0C0CCD17C3}" presName="parTrans" presStyleLbl="bgSibTrans2D1" presStyleIdx="2" presStyleCnt="7"/>
      <dgm:spPr/>
      <dgm:t>
        <a:bodyPr/>
        <a:lstStyle/>
        <a:p>
          <a:endParaRPr lang="fr-FR"/>
        </a:p>
      </dgm:t>
    </dgm:pt>
    <dgm:pt modelId="{7CEBCF58-6F32-44CF-93FD-9122D67CCE57}" type="pres">
      <dgm:prSet presAssocID="{974F41D9-C4F4-44DA-9618-8140758EE61D}" presName="node" presStyleLbl="node1" presStyleIdx="2" presStyleCnt="7" custRadScaleRad="80685" custRadScaleInc="-1301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FFECFE2-B9BA-495B-B250-6D9C2781B6AF}" type="pres">
      <dgm:prSet presAssocID="{B18AC3F0-381D-4EA2-B6B7-22FEAA480906}" presName="parTrans" presStyleLbl="bgSibTrans2D1" presStyleIdx="3" presStyleCnt="7"/>
      <dgm:spPr/>
      <dgm:t>
        <a:bodyPr/>
        <a:lstStyle/>
        <a:p>
          <a:endParaRPr lang="fr-FR"/>
        </a:p>
      </dgm:t>
    </dgm:pt>
    <dgm:pt modelId="{FA3408F4-F85B-4E4C-8E3C-EF3D94A56856}" type="pres">
      <dgm:prSet presAssocID="{A8814289-567D-4D87-ABEF-F8BDD718FE97}" presName="node" presStyleLbl="node1" presStyleIdx="3" presStyleCnt="7" custRadScaleRad="82338" custRadScaleInc="-11215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8E2328F-0850-4033-91D1-A9F7152C1028}" type="pres">
      <dgm:prSet presAssocID="{E3497B24-BEC2-41D0-B44A-FFC833AA903A}" presName="parTrans" presStyleLbl="bgSibTrans2D1" presStyleIdx="4" presStyleCnt="7"/>
      <dgm:spPr/>
      <dgm:t>
        <a:bodyPr/>
        <a:lstStyle/>
        <a:p>
          <a:endParaRPr lang="fr-FR"/>
        </a:p>
      </dgm:t>
    </dgm:pt>
    <dgm:pt modelId="{F838C4EC-B2EE-4199-9B70-5C5CB046CAE6}" type="pres">
      <dgm:prSet presAssocID="{30BA92EE-CA29-46A1-B353-1B2C8BFFE460}" presName="node" presStyleLbl="node1" presStyleIdx="4" presStyleCnt="7" custRadScaleRad="84186" custRadScaleInc="-7839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2B3AD73-77E5-4DB8-B1B4-34D30528640F}" type="pres">
      <dgm:prSet presAssocID="{5DBD9652-8963-4D42-A87D-D2144C134383}" presName="parTrans" presStyleLbl="bgSibTrans2D1" presStyleIdx="5" presStyleCnt="7"/>
      <dgm:spPr/>
      <dgm:t>
        <a:bodyPr/>
        <a:lstStyle/>
        <a:p>
          <a:endParaRPr lang="fr-FR"/>
        </a:p>
      </dgm:t>
    </dgm:pt>
    <dgm:pt modelId="{D48E640F-78F1-4264-A1C6-9649902BDBD0}" type="pres">
      <dgm:prSet presAssocID="{1A7EDED6-0EFF-4965-AF0C-0DEEF76159C6}" presName="node" presStyleLbl="node1" presStyleIdx="5" presStyleCnt="7" custScaleX="117174" custRadScaleRad="102962" custRadScaleInc="2855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CB245B-38CD-4517-9EC9-527A43198C8B}" type="pres">
      <dgm:prSet presAssocID="{369745E9-8CD5-4CEE-BD16-6E47E826ABD5}" presName="parTrans" presStyleLbl="bgSibTrans2D1" presStyleIdx="6" presStyleCnt="7"/>
      <dgm:spPr/>
      <dgm:t>
        <a:bodyPr/>
        <a:lstStyle/>
        <a:p>
          <a:endParaRPr lang="fr-FR"/>
        </a:p>
      </dgm:t>
    </dgm:pt>
    <dgm:pt modelId="{B8255467-3707-48AA-9D5B-DD6974BA9175}" type="pres">
      <dgm:prSet presAssocID="{1800EDAC-BD07-4DA9-99E7-3E3E29A8E025}" presName="node" presStyleLbl="node1" presStyleIdx="6" presStyleCnt="7" custRadScaleRad="101022" custRadScaleInc="799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AC64DFD-2694-4C2C-A971-78697F7F36A2}" type="presOf" srcId="{6EE54371-E502-4C09-848F-56209AA6F697}" destId="{ACD2C73A-BE14-446A-BF23-DC5081C8FEC6}" srcOrd="0" destOrd="0" presId="urn:microsoft.com/office/officeart/2005/8/layout/radial4"/>
    <dgm:cxn modelId="{6C5E573C-4D69-49D2-8477-1CA74D74C420}" type="presOf" srcId="{974F41D9-C4F4-44DA-9618-8140758EE61D}" destId="{7CEBCF58-6F32-44CF-93FD-9122D67CCE57}" srcOrd="0" destOrd="0" presId="urn:microsoft.com/office/officeart/2005/8/layout/radial4"/>
    <dgm:cxn modelId="{2025487E-4016-443D-B5BD-EF53BD2910CA}" srcId="{6EE54371-E502-4C09-848F-56209AA6F697}" destId="{A8814289-567D-4D87-ABEF-F8BDD718FE97}" srcOrd="3" destOrd="0" parTransId="{B18AC3F0-381D-4EA2-B6B7-22FEAA480906}" sibTransId="{030EA786-6278-4784-9ECC-541B8EFBEA37}"/>
    <dgm:cxn modelId="{F7640B63-662B-4274-90C9-15D9A5F1760A}" srcId="{6EE54371-E502-4C09-848F-56209AA6F697}" destId="{30BA92EE-CA29-46A1-B353-1B2C8BFFE460}" srcOrd="4" destOrd="0" parTransId="{E3497B24-BEC2-41D0-B44A-FFC833AA903A}" sibTransId="{08CD5113-60C4-4D7C-BE16-AD73D12558C1}"/>
    <dgm:cxn modelId="{00B7BED5-6E76-4C2E-BBEB-A899A576E663}" type="presOf" srcId="{1A7EDED6-0EFF-4965-AF0C-0DEEF76159C6}" destId="{D48E640F-78F1-4264-A1C6-9649902BDBD0}" srcOrd="0" destOrd="0" presId="urn:microsoft.com/office/officeart/2005/8/layout/radial4"/>
    <dgm:cxn modelId="{466EDB31-A82C-4974-9ADA-C62513E284C8}" srcId="{6EE54371-E502-4C09-848F-56209AA6F697}" destId="{3FD7780D-3726-4C5B-B017-AF1929DDB49C}" srcOrd="1" destOrd="0" parTransId="{14A8DE40-62FB-4593-A8E3-B585FB74FC7B}" sibTransId="{27A05673-F128-4D4D-9C81-E481B1CCBE17}"/>
    <dgm:cxn modelId="{32284122-B1FD-4657-9ADD-80E720830BF4}" type="presOf" srcId="{14A8DE40-62FB-4593-A8E3-B585FB74FC7B}" destId="{695D82FE-F2AE-456A-9ED3-5258F3EAC098}" srcOrd="0" destOrd="0" presId="urn:microsoft.com/office/officeart/2005/8/layout/radial4"/>
    <dgm:cxn modelId="{982BFF66-0D11-474F-B330-08A70AFC241D}" type="presOf" srcId="{369745E9-8CD5-4CEE-BD16-6E47E826ABD5}" destId="{BFCB245B-38CD-4517-9EC9-527A43198C8B}" srcOrd="0" destOrd="0" presId="urn:microsoft.com/office/officeart/2005/8/layout/radial4"/>
    <dgm:cxn modelId="{7C470A61-B0A1-47AA-BE3F-B4431ED01CF0}" type="presOf" srcId="{93640665-6BC8-482F-98D8-7F14545BCCDC}" destId="{66973C28-B828-48A0-AC99-1D83B3BAC604}" srcOrd="0" destOrd="0" presId="urn:microsoft.com/office/officeart/2005/8/layout/radial4"/>
    <dgm:cxn modelId="{08652EEF-D178-4A0E-9F32-63935395CF8A}" type="presOf" srcId="{A8814289-567D-4D87-ABEF-F8BDD718FE97}" destId="{FA3408F4-F85B-4E4C-8E3C-EF3D94A56856}" srcOrd="0" destOrd="0" presId="urn:microsoft.com/office/officeart/2005/8/layout/radial4"/>
    <dgm:cxn modelId="{1C9ED3F4-3F73-4218-BC07-31379C891E63}" type="presOf" srcId="{8140035B-7CD5-43D6-8520-A652DC9B132B}" destId="{5AB5D813-62DE-4D3C-B643-854E7A2411CE}" srcOrd="0" destOrd="0" presId="urn:microsoft.com/office/officeart/2005/8/layout/radial4"/>
    <dgm:cxn modelId="{5F194858-2736-4F1D-8705-1FB24999AEA3}" type="presOf" srcId="{5DBD9652-8963-4D42-A87D-D2144C134383}" destId="{32B3AD73-77E5-4DB8-B1B4-34D30528640F}" srcOrd="0" destOrd="0" presId="urn:microsoft.com/office/officeart/2005/8/layout/radial4"/>
    <dgm:cxn modelId="{6A05B32C-34F2-4B17-A839-D120D0E192B6}" type="presOf" srcId="{3FD7780D-3726-4C5B-B017-AF1929DDB49C}" destId="{200ACEF6-4089-4F0D-AAC6-E278EE63F07D}" srcOrd="0" destOrd="0" presId="urn:microsoft.com/office/officeart/2005/8/layout/radial4"/>
    <dgm:cxn modelId="{68078F23-A5A2-47D4-B138-72D675E1BBBC}" srcId="{6EE54371-E502-4C09-848F-56209AA6F697}" destId="{1A7EDED6-0EFF-4965-AF0C-0DEEF76159C6}" srcOrd="5" destOrd="0" parTransId="{5DBD9652-8963-4D42-A87D-D2144C134383}" sibTransId="{21A75532-9D2F-4C3A-BF67-7100DF905089}"/>
    <dgm:cxn modelId="{07BF0FA1-16D1-4E37-AB5A-06D850408405}" type="presOf" srcId="{E3497B24-BEC2-41D0-B44A-FFC833AA903A}" destId="{E8E2328F-0850-4033-91D1-A9F7152C1028}" srcOrd="0" destOrd="0" presId="urn:microsoft.com/office/officeart/2005/8/layout/radial4"/>
    <dgm:cxn modelId="{8C952393-CC30-4E3E-9290-7469C590AA2A}" srcId="{15F0A6D2-3EA5-4572-B894-5873C75BD875}" destId="{4C79A3B8-7C98-4FC7-A202-458DBA34A9B7}" srcOrd="2" destOrd="0" parTransId="{4B7E7310-7C37-4EF5-8B7A-FECDD1EBA383}" sibTransId="{BFE4E36D-2C27-4496-A738-609E0655581F}"/>
    <dgm:cxn modelId="{20C5D636-8E11-4792-9092-8EC30FBC7858}" type="presOf" srcId="{B18AC3F0-381D-4EA2-B6B7-22FEAA480906}" destId="{1FFECFE2-B9BA-495B-B250-6D9C2781B6AF}" srcOrd="0" destOrd="0" presId="urn:microsoft.com/office/officeart/2005/8/layout/radial4"/>
    <dgm:cxn modelId="{D42BE06D-060D-4D1F-B48F-2D84B817BE5B}" type="presOf" srcId="{15F0A6D2-3EA5-4572-B894-5873C75BD875}" destId="{4F7C18DE-F944-45DF-A3F8-BDD5CEE51D54}" srcOrd="0" destOrd="0" presId="urn:microsoft.com/office/officeart/2005/8/layout/radial4"/>
    <dgm:cxn modelId="{9FFB8B95-824D-4799-98FF-7C1BE8D1C183}" srcId="{6EE54371-E502-4C09-848F-56209AA6F697}" destId="{974F41D9-C4F4-44DA-9618-8140758EE61D}" srcOrd="2" destOrd="0" parTransId="{A42BA803-B568-4DDA-98D7-7A0C0CCD17C3}" sibTransId="{24864AAE-3C91-44A1-9671-8A24D538516E}"/>
    <dgm:cxn modelId="{53007822-B090-4C71-93B4-B9E514822092}" srcId="{6EE54371-E502-4C09-848F-56209AA6F697}" destId="{8140035B-7CD5-43D6-8520-A652DC9B132B}" srcOrd="0" destOrd="0" parTransId="{93640665-6BC8-482F-98D8-7F14545BCCDC}" sibTransId="{B6DCF93C-67C3-47F5-B054-2939BEE9F9C6}"/>
    <dgm:cxn modelId="{D00FCCC6-00FD-4C97-9620-E7A5617352DC}" type="presOf" srcId="{30BA92EE-CA29-46A1-B353-1B2C8BFFE460}" destId="{F838C4EC-B2EE-4199-9B70-5C5CB046CAE6}" srcOrd="0" destOrd="0" presId="urn:microsoft.com/office/officeart/2005/8/layout/radial4"/>
    <dgm:cxn modelId="{23AC690B-F72E-44DF-8938-CCFFB00734D7}" type="presOf" srcId="{A42BA803-B568-4DDA-98D7-7A0C0CCD17C3}" destId="{8820A960-C79F-4033-81C0-2AA2CA2D4808}" srcOrd="0" destOrd="0" presId="urn:microsoft.com/office/officeart/2005/8/layout/radial4"/>
    <dgm:cxn modelId="{653B10AB-769E-4E26-90FD-B39BDF5B7022}" srcId="{15F0A6D2-3EA5-4572-B894-5873C75BD875}" destId="{A27B1690-9D6C-4EEC-8FB3-F60FD444AA62}" srcOrd="1" destOrd="0" parTransId="{1EAE728D-036B-43AC-8D53-8E5A2578E36F}" sibTransId="{A2C510BE-C62C-4516-B07F-C9D49E953AFD}"/>
    <dgm:cxn modelId="{3AB3E0C1-78BB-4C87-A96A-1D32FE640D0B}" srcId="{15F0A6D2-3EA5-4572-B894-5873C75BD875}" destId="{6EE54371-E502-4C09-848F-56209AA6F697}" srcOrd="0" destOrd="0" parTransId="{83F7D6ED-12FC-48CD-81B1-8A32631886DF}" sibTransId="{EEA7841B-35D7-4FF2-A255-2B96AA19E52A}"/>
    <dgm:cxn modelId="{700EB24C-7316-41DA-88CE-8F608D8E760D}" srcId="{6EE54371-E502-4C09-848F-56209AA6F697}" destId="{1800EDAC-BD07-4DA9-99E7-3E3E29A8E025}" srcOrd="6" destOrd="0" parTransId="{369745E9-8CD5-4CEE-BD16-6E47E826ABD5}" sibTransId="{06CC5C50-184F-4294-A8F1-008241EE9CA4}"/>
    <dgm:cxn modelId="{CE2F7F4F-2031-4D33-84B7-09A3CFDB7DE8}" type="presOf" srcId="{1800EDAC-BD07-4DA9-99E7-3E3E29A8E025}" destId="{B8255467-3707-48AA-9D5B-DD6974BA9175}" srcOrd="0" destOrd="0" presId="urn:microsoft.com/office/officeart/2005/8/layout/radial4"/>
    <dgm:cxn modelId="{E2C15B59-166B-478A-8E19-094F3F30C551}" type="presParOf" srcId="{4F7C18DE-F944-45DF-A3F8-BDD5CEE51D54}" destId="{ACD2C73A-BE14-446A-BF23-DC5081C8FEC6}" srcOrd="0" destOrd="0" presId="urn:microsoft.com/office/officeart/2005/8/layout/radial4"/>
    <dgm:cxn modelId="{64B21967-7627-45AC-B3BE-A4843DAE346A}" type="presParOf" srcId="{4F7C18DE-F944-45DF-A3F8-BDD5CEE51D54}" destId="{66973C28-B828-48A0-AC99-1D83B3BAC604}" srcOrd="1" destOrd="0" presId="urn:microsoft.com/office/officeart/2005/8/layout/radial4"/>
    <dgm:cxn modelId="{C4386C84-6E2B-4548-AD6B-E33D6010E91D}" type="presParOf" srcId="{4F7C18DE-F944-45DF-A3F8-BDD5CEE51D54}" destId="{5AB5D813-62DE-4D3C-B643-854E7A2411CE}" srcOrd="2" destOrd="0" presId="urn:microsoft.com/office/officeart/2005/8/layout/radial4"/>
    <dgm:cxn modelId="{B10A818C-0486-460E-A90B-360D3C4D2131}" type="presParOf" srcId="{4F7C18DE-F944-45DF-A3F8-BDD5CEE51D54}" destId="{695D82FE-F2AE-456A-9ED3-5258F3EAC098}" srcOrd="3" destOrd="0" presId="urn:microsoft.com/office/officeart/2005/8/layout/radial4"/>
    <dgm:cxn modelId="{7379B05D-70A2-46C6-95EE-9193065443D9}" type="presParOf" srcId="{4F7C18DE-F944-45DF-A3F8-BDD5CEE51D54}" destId="{200ACEF6-4089-4F0D-AAC6-E278EE63F07D}" srcOrd="4" destOrd="0" presId="urn:microsoft.com/office/officeart/2005/8/layout/radial4"/>
    <dgm:cxn modelId="{439F266D-5FDE-45DE-B452-743ADBD133D8}" type="presParOf" srcId="{4F7C18DE-F944-45DF-A3F8-BDD5CEE51D54}" destId="{8820A960-C79F-4033-81C0-2AA2CA2D4808}" srcOrd="5" destOrd="0" presId="urn:microsoft.com/office/officeart/2005/8/layout/radial4"/>
    <dgm:cxn modelId="{AFE12B6B-C695-4B1E-9290-2D05056DFDA6}" type="presParOf" srcId="{4F7C18DE-F944-45DF-A3F8-BDD5CEE51D54}" destId="{7CEBCF58-6F32-44CF-93FD-9122D67CCE57}" srcOrd="6" destOrd="0" presId="urn:microsoft.com/office/officeart/2005/8/layout/radial4"/>
    <dgm:cxn modelId="{76CDDB10-3412-4329-AC1B-0665E9976C23}" type="presParOf" srcId="{4F7C18DE-F944-45DF-A3F8-BDD5CEE51D54}" destId="{1FFECFE2-B9BA-495B-B250-6D9C2781B6AF}" srcOrd="7" destOrd="0" presId="urn:microsoft.com/office/officeart/2005/8/layout/radial4"/>
    <dgm:cxn modelId="{7059AD7E-77A4-4B54-8915-297DF528B0F4}" type="presParOf" srcId="{4F7C18DE-F944-45DF-A3F8-BDD5CEE51D54}" destId="{FA3408F4-F85B-4E4C-8E3C-EF3D94A56856}" srcOrd="8" destOrd="0" presId="urn:microsoft.com/office/officeart/2005/8/layout/radial4"/>
    <dgm:cxn modelId="{D6297DA5-9B7B-4C9D-B3E1-D0977C1C94AA}" type="presParOf" srcId="{4F7C18DE-F944-45DF-A3F8-BDD5CEE51D54}" destId="{E8E2328F-0850-4033-91D1-A9F7152C1028}" srcOrd="9" destOrd="0" presId="urn:microsoft.com/office/officeart/2005/8/layout/radial4"/>
    <dgm:cxn modelId="{851FE747-0C11-489F-B5C0-8BD2381B0B77}" type="presParOf" srcId="{4F7C18DE-F944-45DF-A3F8-BDD5CEE51D54}" destId="{F838C4EC-B2EE-4199-9B70-5C5CB046CAE6}" srcOrd="10" destOrd="0" presId="urn:microsoft.com/office/officeart/2005/8/layout/radial4"/>
    <dgm:cxn modelId="{1CF4AF55-DF5F-4B19-80F1-9EA8AD719BA7}" type="presParOf" srcId="{4F7C18DE-F944-45DF-A3F8-BDD5CEE51D54}" destId="{32B3AD73-77E5-4DB8-B1B4-34D30528640F}" srcOrd="11" destOrd="0" presId="urn:microsoft.com/office/officeart/2005/8/layout/radial4"/>
    <dgm:cxn modelId="{1A64A953-51E6-49AD-846D-A48A03EB47AA}" type="presParOf" srcId="{4F7C18DE-F944-45DF-A3F8-BDD5CEE51D54}" destId="{D48E640F-78F1-4264-A1C6-9649902BDBD0}" srcOrd="12" destOrd="0" presId="urn:microsoft.com/office/officeart/2005/8/layout/radial4"/>
    <dgm:cxn modelId="{8467B3A7-F2E8-42F6-9330-EDA108444CAB}" type="presParOf" srcId="{4F7C18DE-F944-45DF-A3F8-BDD5CEE51D54}" destId="{BFCB245B-38CD-4517-9EC9-527A43198C8B}" srcOrd="13" destOrd="0" presId="urn:microsoft.com/office/officeart/2005/8/layout/radial4"/>
    <dgm:cxn modelId="{68E37037-DD32-460D-847E-DFCAC690E8D9}" type="presParOf" srcId="{4F7C18DE-F944-45DF-A3F8-BDD5CEE51D54}" destId="{B8255467-3707-48AA-9D5B-DD6974BA9175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D2C73A-BE14-446A-BF23-DC5081C8FEC6}">
      <dsp:nvSpPr>
        <dsp:cNvPr id="0" name=""/>
        <dsp:cNvSpPr/>
      </dsp:nvSpPr>
      <dsp:spPr>
        <a:xfrm>
          <a:off x="1862813" y="2085005"/>
          <a:ext cx="1198102" cy="1198102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Centre Scolaire Saint Marc</a:t>
          </a:r>
          <a:endParaRPr lang="fr-FR" sz="1500" kern="1200" dirty="0"/>
        </a:p>
      </dsp:txBody>
      <dsp:txXfrm>
        <a:off x="2038271" y="2260463"/>
        <a:ext cx="847186" cy="847186"/>
      </dsp:txXfrm>
    </dsp:sp>
    <dsp:sp modelId="{66973C28-B828-48A0-AC99-1D83B3BAC604}">
      <dsp:nvSpPr>
        <dsp:cNvPr id="0" name=""/>
        <dsp:cNvSpPr/>
      </dsp:nvSpPr>
      <dsp:spPr>
        <a:xfrm rot="10711131">
          <a:off x="549180" y="2546727"/>
          <a:ext cx="1241791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B5D813-62DE-4D3C-B643-854E7A2411CE}">
      <dsp:nvSpPr>
        <dsp:cNvPr id="0" name=""/>
        <dsp:cNvSpPr/>
      </dsp:nvSpPr>
      <dsp:spPr>
        <a:xfrm>
          <a:off x="40272" y="2397762"/>
          <a:ext cx="1018230" cy="67148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Collège Saint Louis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59939" y="2417429"/>
        <a:ext cx="978896" cy="632153"/>
      </dsp:txXfrm>
    </dsp:sp>
    <dsp:sp modelId="{695D82FE-F2AE-456A-9ED3-5258F3EAC098}">
      <dsp:nvSpPr>
        <dsp:cNvPr id="0" name=""/>
        <dsp:cNvSpPr/>
      </dsp:nvSpPr>
      <dsp:spPr>
        <a:xfrm rot="18768003">
          <a:off x="2695529" y="1485710"/>
          <a:ext cx="1435839" cy="341459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0ACEF6-4089-4F0D-AAC6-E278EE63F07D}">
      <dsp:nvSpPr>
        <dsp:cNvPr id="0" name=""/>
        <dsp:cNvSpPr/>
      </dsp:nvSpPr>
      <dsp:spPr>
        <a:xfrm>
          <a:off x="3481898" y="836703"/>
          <a:ext cx="838671" cy="585956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Lycée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err="1" smtClean="0">
              <a:solidFill>
                <a:schemeClr val="bg1"/>
              </a:solidFill>
            </a:rPr>
            <a:t>Belmont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3499060" y="853865"/>
        <a:ext cx="804347" cy="551632"/>
      </dsp:txXfrm>
    </dsp:sp>
    <dsp:sp modelId="{8820A960-C79F-4033-81C0-2AA2CA2D4808}">
      <dsp:nvSpPr>
        <dsp:cNvPr id="0" name=""/>
        <dsp:cNvSpPr/>
      </dsp:nvSpPr>
      <dsp:spPr>
        <a:xfrm rot="12392589">
          <a:off x="970522" y="2007149"/>
          <a:ext cx="956039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EBCF58-6F32-44CF-93FD-9122D67CCE57}">
      <dsp:nvSpPr>
        <dsp:cNvPr id="0" name=""/>
        <dsp:cNvSpPr/>
      </dsp:nvSpPr>
      <dsp:spPr>
        <a:xfrm>
          <a:off x="601570" y="1628796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Collège Saint Marc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621221" y="1648447"/>
        <a:ext cx="799369" cy="631635"/>
      </dsp:txXfrm>
    </dsp:sp>
    <dsp:sp modelId="{1FFECFE2-B9BA-495B-B250-6D9C2781B6AF}">
      <dsp:nvSpPr>
        <dsp:cNvPr id="0" name=""/>
        <dsp:cNvSpPr/>
      </dsp:nvSpPr>
      <dsp:spPr>
        <a:xfrm rot="14469593">
          <a:off x="1413472" y="1505856"/>
          <a:ext cx="987223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3408F4-F85B-4E4C-8E3C-EF3D94A56856}">
      <dsp:nvSpPr>
        <dsp:cNvPr id="0" name=""/>
        <dsp:cNvSpPr/>
      </dsp:nvSpPr>
      <dsp:spPr>
        <a:xfrm>
          <a:off x="1249646" y="908728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Ecole Sacré Cœur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1269297" y="928379"/>
        <a:ext cx="799369" cy="631635"/>
      </dsp:txXfrm>
    </dsp:sp>
    <dsp:sp modelId="{E8E2328F-0850-4033-91D1-A9F7152C1028}">
      <dsp:nvSpPr>
        <dsp:cNvPr id="0" name=""/>
        <dsp:cNvSpPr/>
      </dsp:nvSpPr>
      <dsp:spPr>
        <a:xfrm rot="16790446">
          <a:off x="2150715" y="1360954"/>
          <a:ext cx="1022086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38C4EC-B2EE-4199-9B70-5C5CB046CAE6}">
      <dsp:nvSpPr>
        <dsp:cNvPr id="0" name=""/>
        <dsp:cNvSpPr/>
      </dsp:nvSpPr>
      <dsp:spPr>
        <a:xfrm>
          <a:off x="2329765" y="692691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smtClean="0">
              <a:solidFill>
                <a:schemeClr val="bg1"/>
              </a:solidFill>
            </a:rPr>
            <a:t>Ecole Sainte Ursule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2349416" y="712342"/>
        <a:ext cx="799369" cy="631635"/>
      </dsp:txXfrm>
    </dsp:sp>
    <dsp:sp modelId="{32B3AD73-77E5-4DB8-B1B4-34D30528640F}">
      <dsp:nvSpPr>
        <dsp:cNvPr id="0" name=""/>
        <dsp:cNvSpPr/>
      </dsp:nvSpPr>
      <dsp:spPr>
        <a:xfrm rot="20230133">
          <a:off x="3033690" y="1985828"/>
          <a:ext cx="1362272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8E640F-78F1-4264-A1C6-9649902BDBD0}">
      <dsp:nvSpPr>
        <dsp:cNvPr id="0" name=""/>
        <dsp:cNvSpPr/>
      </dsp:nvSpPr>
      <dsp:spPr>
        <a:xfrm>
          <a:off x="3851245" y="1556797"/>
          <a:ext cx="982704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Lycée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Prof </a:t>
          </a:r>
          <a:r>
            <a:rPr lang="fr-FR" sz="1200" kern="1200" baseline="0" dirty="0" err="1" smtClean="0">
              <a:solidFill>
                <a:schemeClr val="bg1"/>
              </a:solidFill>
            </a:rPr>
            <a:t>essionnel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3870896" y="1576448"/>
        <a:ext cx="943402" cy="631635"/>
      </dsp:txXfrm>
    </dsp:sp>
    <dsp:sp modelId="{BFCB245B-38CD-4517-9EC9-527A43198C8B}">
      <dsp:nvSpPr>
        <dsp:cNvPr id="0" name=""/>
        <dsp:cNvSpPr/>
      </dsp:nvSpPr>
      <dsp:spPr>
        <a:xfrm rot="124453">
          <a:off x="3136961" y="2561710"/>
          <a:ext cx="1321658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255467-3707-48AA-9D5B-DD6974BA9175}">
      <dsp:nvSpPr>
        <dsp:cNvPr id="0" name=""/>
        <dsp:cNvSpPr/>
      </dsp:nvSpPr>
      <dsp:spPr>
        <a:xfrm>
          <a:off x="4038851" y="2420889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Lycée Générale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4058502" y="2440540"/>
        <a:ext cx="799369" cy="6316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05/07/2019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05/07/2019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05/07/2019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05/07/2019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05/07/2019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05/07/2019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05/07/2019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05/07/2019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05/07/2019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05/07/2019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05/07/2019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F954-53F7-40EE-A62C-2D0F9C9D7D6F}" type="datetimeFigureOut">
              <a:rPr lang="fr-FR" smtClean="0"/>
              <a:pPr/>
              <a:t>05/07/2019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age 23" descr="logo_cs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399469" cy="612268"/>
          </a:xfrm>
          <a:prstGeom prst="rect">
            <a:avLst/>
          </a:prstGeom>
        </p:spPr>
      </p:pic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2080745723"/>
              </p:ext>
            </p:extLst>
          </p:nvPr>
        </p:nvGraphicFramePr>
        <p:xfrm>
          <a:off x="2143108" y="0"/>
          <a:ext cx="4833950" cy="3635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à coins arrondis 5"/>
          <p:cNvSpPr/>
          <p:nvPr/>
        </p:nvSpPr>
        <p:spPr>
          <a:xfrm>
            <a:off x="297009" y="2545287"/>
            <a:ext cx="1928826" cy="78581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rgbClr val="C00000"/>
                </a:solidFill>
              </a:rPr>
              <a:t>Mr Gourlier</a:t>
            </a: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187624" y="1412776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Mr Volpi</a:t>
            </a: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835696" y="548680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Mme </a:t>
            </a:r>
            <a:r>
              <a:rPr lang="fr-FR" sz="1200" b="1" dirty="0" err="1" smtClean="0">
                <a:solidFill>
                  <a:srgbClr val="C00000"/>
                </a:solidFill>
              </a:rPr>
              <a:t>Micol</a:t>
            </a:r>
            <a:endParaRPr lang="fr-FR" sz="1200" b="1" dirty="0" smtClean="0">
              <a:solidFill>
                <a:srgbClr val="C00000"/>
              </a:solidFill>
            </a:endParaRP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3707904" y="260648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Mme </a:t>
            </a:r>
            <a:r>
              <a:rPr lang="fr-FR" sz="1200" b="1" smtClean="0">
                <a:solidFill>
                  <a:srgbClr val="C00000"/>
                </a:solidFill>
              </a:rPr>
              <a:t>Boeuf</a:t>
            </a:r>
            <a:endParaRPr lang="fr-FR" sz="1200" b="1" dirty="0" smtClean="0">
              <a:solidFill>
                <a:srgbClr val="C00000"/>
              </a:solidFill>
            </a:endParaRP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6804248" y="1772816"/>
            <a:ext cx="1571636" cy="57606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smtClean="0">
                <a:solidFill>
                  <a:srgbClr val="C00000"/>
                </a:solidFill>
              </a:rPr>
              <a:t>Mme </a:t>
            </a:r>
            <a:r>
              <a:rPr lang="fr-FR" sz="1200" b="1" smtClean="0">
                <a:solidFill>
                  <a:srgbClr val="C00000"/>
                </a:solidFill>
              </a:rPr>
              <a:t>Pagnon Denis</a:t>
            </a:r>
            <a:endParaRPr lang="fr-FR" sz="1200" b="1" dirty="0" smtClean="0">
              <a:solidFill>
                <a:srgbClr val="C00000"/>
              </a:solidFill>
            </a:endParaRP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6858016" y="2780928"/>
            <a:ext cx="1571636" cy="57663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Mme Masson</a:t>
            </a: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 coordinatrice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683568" y="3440336"/>
            <a:ext cx="8246150" cy="330103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Forme 16"/>
          <p:cNvCxnSpPr/>
          <p:nvPr/>
        </p:nvCxnSpPr>
        <p:spPr>
          <a:xfrm rot="16200000" flipH="1">
            <a:off x="-58306" y="4118530"/>
            <a:ext cx="1759747" cy="184897"/>
          </a:xfrm>
          <a:prstGeom prst="bentConnector2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à coins arrondis 17"/>
          <p:cNvSpPr/>
          <p:nvPr/>
        </p:nvSpPr>
        <p:spPr>
          <a:xfrm>
            <a:off x="1043608" y="3472901"/>
            <a:ext cx="2055645" cy="297428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914016" y="3535662"/>
            <a:ext cx="218523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Responsable Niveau </a:t>
            </a:r>
          </a:p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</a:t>
            </a:r>
            <a:r>
              <a:rPr lang="fr-FR" sz="16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ème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&amp; 5</a:t>
            </a:r>
            <a:r>
              <a:rPr lang="fr-FR" sz="16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ème</a:t>
            </a:r>
            <a:endParaRPr lang="fr-FR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Mme Abel </a:t>
            </a:r>
          </a:p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Responsable Niveau 4</a:t>
            </a:r>
            <a:r>
              <a:rPr lang="fr-FR" sz="16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ème 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&amp; 3</a:t>
            </a:r>
            <a:r>
              <a:rPr lang="fr-FR" sz="16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ème</a:t>
            </a:r>
            <a:endParaRPr lang="fr-FR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Mr Perrichon</a:t>
            </a:r>
          </a:p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Déléguée à la vie collégienne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Mme </a:t>
            </a:r>
            <a:r>
              <a:rPr lang="fr-F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Boughediri</a:t>
            </a:r>
            <a:endParaRPr lang="fr-FR" sz="1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Secrétariat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Mme Schneider</a:t>
            </a:r>
          </a:p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Accueil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Mme </a:t>
            </a:r>
            <a:r>
              <a:rPr lang="fr-F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Fauvet</a:t>
            </a:r>
            <a:endParaRPr lang="fr-FR" sz="1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fr-FR" sz="1200" dirty="0"/>
          </a:p>
        </p:txBody>
      </p:sp>
      <p:sp>
        <p:nvSpPr>
          <p:cNvPr id="21" name="Rectangle à coins arrondis 20"/>
          <p:cNvSpPr/>
          <p:nvPr/>
        </p:nvSpPr>
        <p:spPr>
          <a:xfrm>
            <a:off x="3250397" y="3494172"/>
            <a:ext cx="2643206" cy="2625983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3172119" y="3527543"/>
            <a:ext cx="264320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Equipe Enseignante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43 professeurs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dont  1 documentaliste Mme Dumont</a:t>
            </a:r>
          </a:p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Educateurs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Mme Aoulmi- 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Mme </a:t>
            </a:r>
            <a:r>
              <a:rPr lang="fr-F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Fauvet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-</a:t>
            </a:r>
          </a:p>
          <a:p>
            <a:pPr algn="ctr"/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Mr 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 Almeida Silva 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– Mr </a:t>
            </a:r>
            <a:r>
              <a:rPr lang="fr-F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Makuemimo</a:t>
            </a:r>
            <a:endParaRPr lang="fr-FR" sz="1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Chargée à l’orientation</a:t>
            </a:r>
          </a:p>
          <a:p>
            <a:pPr marL="228600" indent="-228600"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Mme </a:t>
            </a:r>
            <a:r>
              <a:rPr lang="fr-F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Sesanne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pPr marL="228600" indent="-228600"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Pastorale</a:t>
            </a:r>
          </a:p>
          <a:p>
            <a:pPr marL="228600" indent="-228600"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CM. Gardonio - Père Gauderon - Parents - Enseignants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3099252" y="6293299"/>
            <a:ext cx="3488971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Apel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– Mme JUBAULT  Présidente</a:t>
            </a:r>
          </a:p>
        </p:txBody>
      </p:sp>
      <p:sp>
        <p:nvSpPr>
          <p:cNvPr id="31" name="Rectangle à coins arrondis 30"/>
          <p:cNvSpPr/>
          <p:nvPr/>
        </p:nvSpPr>
        <p:spPr>
          <a:xfrm>
            <a:off x="5940152" y="3535663"/>
            <a:ext cx="2857520" cy="265676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/>
          <p:cNvSpPr txBox="1"/>
          <p:nvPr/>
        </p:nvSpPr>
        <p:spPr>
          <a:xfrm>
            <a:off x="5915989" y="3576056"/>
            <a:ext cx="2857520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Maintenance informatique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C. Catholy - P. </a:t>
            </a:r>
            <a:r>
              <a:rPr lang="fr-F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Ravassard</a:t>
            </a:r>
            <a:endParaRPr lang="fr-FR" sz="1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 algn="ctr"/>
            <a:endParaRPr lang="fr-FR" sz="8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lvl="0" algn="ctr"/>
            <a:r>
              <a:rPr lang="fr-FR" sz="16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Maintenance </a:t>
            </a:r>
            <a:r>
              <a:rPr lang="fr-FR" sz="1600" dirty="0">
                <a:solidFill>
                  <a:prstClr val="black">
                    <a:lumMod val="65000"/>
                    <a:lumOff val="35000"/>
                  </a:prstClr>
                </a:solidFill>
              </a:rPr>
              <a:t>travaux</a:t>
            </a:r>
          </a:p>
          <a:p>
            <a:pPr lvl="0" algn="ctr"/>
            <a:r>
              <a:rPr lang="fr-FR" sz="1200" dirty="0">
                <a:solidFill>
                  <a:prstClr val="black">
                    <a:lumMod val="65000"/>
                    <a:lumOff val="35000"/>
                  </a:prstClr>
                </a:solidFill>
              </a:rPr>
              <a:t>Frédéric </a:t>
            </a:r>
            <a:r>
              <a:rPr lang="fr-FR" sz="120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Wojciechowski</a:t>
            </a:r>
            <a:endParaRPr lang="fr-FR" sz="12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algn="ctr"/>
            <a:endParaRPr lang="fr-FR" sz="7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Service Restauration</a:t>
            </a:r>
          </a:p>
          <a:p>
            <a:pPr algn="ctr"/>
            <a:r>
              <a:rPr lang="fr-FR" sz="12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B. </a:t>
            </a:r>
            <a:r>
              <a:rPr lang="fr-F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Mamouni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 N. </a:t>
            </a:r>
            <a:r>
              <a:rPr lang="fr-F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Asbika</a:t>
            </a:r>
            <a:endParaRPr lang="fr-FR" sz="1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fr-FR" sz="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Equipe entretien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Atika 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Société </a:t>
            </a:r>
            <a:r>
              <a:rPr lang="fr-F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Elior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6" name="Picture 2" descr="Sans titre 2"/>
          <p:cNvPicPr>
            <a:picLocks noChangeAspect="1" noChangeArrowheads="1"/>
          </p:cNvPicPr>
          <p:nvPr/>
        </p:nvPicPr>
        <p:blipFill>
          <a:blip r:embed="rId8" cstate="print">
            <a:grayscl/>
          </a:blip>
          <a:srcRect/>
          <a:stretch>
            <a:fillRect/>
          </a:stretch>
        </p:blipFill>
        <p:spPr bwMode="auto">
          <a:xfrm>
            <a:off x="298414" y="6143644"/>
            <a:ext cx="844562" cy="518987"/>
          </a:xfrm>
          <a:prstGeom prst="rect">
            <a:avLst/>
          </a:prstGeom>
          <a:noFill/>
        </p:spPr>
      </p:pic>
      <p:sp>
        <p:nvSpPr>
          <p:cNvPr id="23" name="Rectangle à coins arrondis 22"/>
          <p:cNvSpPr/>
          <p:nvPr/>
        </p:nvSpPr>
        <p:spPr>
          <a:xfrm>
            <a:off x="6300192" y="476672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Mr Martin Pons</a:t>
            </a: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154</Words>
  <Application>Microsoft Office PowerPoint</Application>
  <PresentationFormat>Affichage à l'écran (4:3)</PresentationFormat>
  <Paragraphs>58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profstlouis</dc:creator>
  <cp:lastModifiedBy>Schneider Corinne</cp:lastModifiedBy>
  <cp:revision>55</cp:revision>
  <cp:lastPrinted>2018-07-11T09:50:54Z</cp:lastPrinted>
  <dcterms:created xsi:type="dcterms:W3CDTF">2014-09-16T09:31:54Z</dcterms:created>
  <dcterms:modified xsi:type="dcterms:W3CDTF">2019-07-05T05:54:17Z</dcterms:modified>
</cp:coreProperties>
</file>