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 smtClean="0"/>
            <a:t>Centre Scolaire Saint Marc</a:t>
          </a:r>
          <a:endParaRPr lang="fr-FR" dirty="0"/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Louis</a:t>
          </a:r>
          <a:endParaRPr lang="fr-FR" baseline="0" dirty="0">
            <a:solidFill>
              <a:schemeClr val="bg1"/>
            </a:solidFill>
          </a:endParaRP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Marc</a:t>
          </a:r>
          <a:endParaRPr lang="fr-FR" baseline="0" dirty="0">
            <a:solidFill>
              <a:schemeClr val="bg1"/>
            </a:solidFill>
          </a:endParaRP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Ecole Sacré Cœur</a:t>
          </a:r>
          <a:endParaRPr lang="fr-FR" baseline="0" dirty="0">
            <a:solidFill>
              <a:schemeClr val="bg1"/>
            </a:solidFill>
          </a:endParaRP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smtClean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</a:t>
          </a:r>
        </a:p>
        <a:p>
          <a:r>
            <a:rPr lang="fr-FR" baseline="0" dirty="0" err="1" smtClean="0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Général</a:t>
          </a:r>
          <a:endParaRPr lang="fr-FR" baseline="0" dirty="0">
            <a:solidFill>
              <a:schemeClr val="bg1"/>
            </a:solidFill>
          </a:endParaRP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</a:t>
          </a:r>
        </a:p>
        <a:p>
          <a:r>
            <a:rPr lang="fr-FR" baseline="0" dirty="0" smtClean="0">
              <a:solidFill>
                <a:schemeClr val="bg1"/>
              </a:solidFill>
            </a:rPr>
            <a:t>Prof </a:t>
          </a:r>
          <a:r>
            <a:rPr lang="fr-FR" baseline="0" dirty="0" err="1" smtClean="0">
              <a:solidFill>
                <a:schemeClr val="bg1"/>
              </a:solidFill>
            </a:rPr>
            <a:t>essionnel</a:t>
          </a:r>
          <a:endParaRPr lang="fr-FR" baseline="0" dirty="0">
            <a:solidFill>
              <a:schemeClr val="bg1"/>
            </a:solidFill>
          </a:endParaRP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D2C73A-BE14-446A-BF23-DC5081C8FEC6}" type="pres">
      <dgm:prSet presAssocID="{6EE54371-E502-4C09-848F-56209AA6F697}" presName="centerShape" presStyleLbl="node0" presStyleIdx="0" presStyleCnt="1"/>
      <dgm:spPr/>
      <dgm:t>
        <a:bodyPr/>
        <a:lstStyle/>
        <a:p>
          <a:endParaRPr lang="fr-FR"/>
        </a:p>
      </dgm:t>
    </dgm:pt>
    <dgm:pt modelId="{66973C28-B828-48A0-AC99-1D83B3BAC604}" type="pres">
      <dgm:prSet presAssocID="{93640665-6BC8-482F-98D8-7F14545BCCDC}" presName="parTrans" presStyleLbl="bgSibTrans2D1" presStyleIdx="0" presStyleCnt="7"/>
      <dgm:spPr/>
      <dgm:t>
        <a:bodyPr/>
        <a:lstStyle/>
        <a:p>
          <a:endParaRPr lang="fr-FR"/>
        </a:p>
      </dgm:t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D82FE-F2AE-456A-9ED3-5258F3EAC098}" type="pres">
      <dgm:prSet presAssocID="{14A8DE40-62FB-4593-A8E3-B585FB74FC7B}" presName="parTrans" presStyleLbl="bgSibTrans2D1" presStyleIdx="1" presStyleCnt="7"/>
      <dgm:spPr/>
      <dgm:t>
        <a:bodyPr/>
        <a:lstStyle/>
        <a:p>
          <a:endParaRPr lang="fr-FR"/>
        </a:p>
      </dgm:t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0A960-C79F-4033-81C0-2AA2CA2D4808}" type="pres">
      <dgm:prSet presAssocID="{A42BA803-B568-4DDA-98D7-7A0C0CCD17C3}" presName="parTrans" presStyleLbl="bgSibTrans2D1" presStyleIdx="2" presStyleCnt="7"/>
      <dgm:spPr/>
      <dgm:t>
        <a:bodyPr/>
        <a:lstStyle/>
        <a:p>
          <a:endParaRPr lang="fr-FR"/>
        </a:p>
      </dgm:t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FECFE2-B9BA-495B-B250-6D9C2781B6AF}" type="pres">
      <dgm:prSet presAssocID="{B18AC3F0-381D-4EA2-B6B7-22FEAA480906}" presName="parTrans" presStyleLbl="bgSibTrans2D1" presStyleIdx="3" presStyleCnt="7"/>
      <dgm:spPr/>
      <dgm:t>
        <a:bodyPr/>
        <a:lstStyle/>
        <a:p>
          <a:endParaRPr lang="fr-FR"/>
        </a:p>
      </dgm:t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E2328F-0850-4033-91D1-A9F7152C1028}" type="pres">
      <dgm:prSet presAssocID="{E3497B24-BEC2-41D0-B44A-FFC833AA903A}" presName="parTrans" presStyleLbl="bgSibTrans2D1" presStyleIdx="4" presStyleCnt="7"/>
      <dgm:spPr/>
      <dgm:t>
        <a:bodyPr/>
        <a:lstStyle/>
        <a:p>
          <a:endParaRPr lang="fr-FR"/>
        </a:p>
      </dgm:t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B3AD73-77E5-4DB8-B1B4-34D30528640F}" type="pres">
      <dgm:prSet presAssocID="{5DBD9652-8963-4D42-A87D-D2144C134383}" presName="parTrans" presStyleLbl="bgSibTrans2D1" presStyleIdx="5" presStyleCnt="7"/>
      <dgm:spPr/>
      <dgm:t>
        <a:bodyPr/>
        <a:lstStyle/>
        <a:p>
          <a:endParaRPr lang="fr-FR"/>
        </a:p>
      </dgm:t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CB245B-38CD-4517-9EC9-527A43198C8B}" type="pres">
      <dgm:prSet presAssocID="{369745E9-8CD5-4CEE-BD16-6E47E826ABD5}" presName="parTrans" presStyleLbl="bgSibTrans2D1" presStyleIdx="6" presStyleCnt="7"/>
      <dgm:spPr/>
      <dgm:t>
        <a:bodyPr/>
        <a:lstStyle/>
        <a:p>
          <a:endParaRPr lang="fr-FR"/>
        </a:p>
      </dgm:t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Centre Scolaire Saint Marc</a:t>
          </a:r>
          <a:endParaRPr lang="fr-FR" sz="1500" kern="1200" dirty="0"/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Louis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err="1" smtClean="0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Marc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Ecole Sacré Cœur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smtClean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Prof </a:t>
          </a:r>
          <a:r>
            <a:rPr lang="fr-FR" sz="1200" kern="1200" baseline="0" dirty="0" err="1" smtClean="0">
              <a:solidFill>
                <a:schemeClr val="bg1"/>
              </a:solidFill>
            </a:rPr>
            <a:t>essionnel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Général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23/06/2022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973" y="204547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655368591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N. </a:t>
            </a:r>
            <a:r>
              <a:rPr lang="fr-FR" sz="2000" b="1" dirty="0" err="1" smtClean="0">
                <a:solidFill>
                  <a:srgbClr val="C00000"/>
                </a:solidFill>
              </a:rPr>
              <a:t>Gourlier</a:t>
            </a:r>
            <a:endParaRPr lang="fr-FR" sz="20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J.F. Volpi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G. </a:t>
            </a:r>
            <a:r>
              <a:rPr lang="fr-FR" sz="1200" b="1" dirty="0" err="1" smtClean="0">
                <a:solidFill>
                  <a:srgbClr val="C00000"/>
                </a:solidFill>
              </a:rPr>
              <a:t>Micol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A. Boeuf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04248" y="1772816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D. Pagnon Denis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E. </a:t>
            </a:r>
            <a:r>
              <a:rPr lang="fr-FR" sz="1200" b="1" dirty="0" err="1" smtClean="0">
                <a:solidFill>
                  <a:srgbClr val="C00000"/>
                </a:solidFill>
              </a:rPr>
              <a:t>Pireyre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29666" y="3472901"/>
            <a:ext cx="8662814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5400000">
            <a:off x="583560" y="3476664"/>
            <a:ext cx="291118" cy="1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4951" y="3490222"/>
            <a:ext cx="315898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de direction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RN 6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et vie collégienne 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T</a:t>
            </a:r>
            <a:r>
              <a:rPr lang="fr-FR" sz="1400" b="1" dirty="0" smtClean="0">
                <a:solidFill>
                  <a:srgbClr val="002060"/>
                </a:solidFill>
              </a:rPr>
              <a:t>. Planche</a:t>
            </a:r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RN 5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et chargée orientation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</a:rPr>
              <a:t>A. </a:t>
            </a:r>
            <a:r>
              <a:rPr lang="fr-FR" sz="1400" b="1" dirty="0" err="1" smtClean="0">
                <a:solidFill>
                  <a:srgbClr val="002060"/>
                </a:solidFill>
              </a:rPr>
              <a:t>Sesanne</a:t>
            </a:r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RN4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/3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</a:t>
            </a:r>
            <a:r>
              <a:rPr lang="fr-FR" sz="1400" b="1" dirty="0" smtClean="0">
                <a:solidFill>
                  <a:srgbClr val="002060"/>
                </a:solidFill>
              </a:rPr>
              <a:t>V</a:t>
            </a:r>
            <a:r>
              <a:rPr lang="fr-FR" sz="1400" b="1" dirty="0">
                <a:solidFill>
                  <a:srgbClr val="002060"/>
                </a:solidFill>
              </a:rPr>
              <a:t>. </a:t>
            </a:r>
            <a:r>
              <a:rPr lang="fr-FR" sz="1400" b="1" dirty="0" smtClean="0">
                <a:solidFill>
                  <a:srgbClr val="002060"/>
                </a:solidFill>
              </a:rPr>
              <a:t>Boughediri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</a:rPr>
              <a:t>          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Conseiller pédagogique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J. Rivoire</a:t>
            </a:r>
          </a:p>
          <a:p>
            <a:r>
              <a:rPr lang="fr-FR" sz="1400" b="1" dirty="0">
                <a:solidFill>
                  <a:srgbClr val="002060"/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</a:rPr>
              <a:t>          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Pastorale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C.M. Gardonio</a:t>
            </a:r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400" b="1" dirty="0" smtClean="0">
                <a:solidFill>
                  <a:srgbClr val="002060"/>
                </a:solidFill>
              </a:rPr>
              <a:t>           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 de direction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C. Schneider</a:t>
            </a:r>
          </a:p>
          <a:p>
            <a:pPr algn="ctr"/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535662"/>
            <a:ext cx="2643206" cy="258449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213933" y="3622223"/>
            <a:ext cx="279822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42 professeurs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vie scolaire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</a:rPr>
              <a:t>S. Aoulmi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 F. </a:t>
            </a:r>
            <a:r>
              <a:rPr lang="fr-FR" sz="1400" b="1" dirty="0" err="1" smtClean="0">
                <a:solidFill>
                  <a:srgbClr val="002060"/>
                </a:solidFill>
              </a:rPr>
              <a:t>Fauvet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G. </a:t>
            </a:r>
            <a:r>
              <a:rPr lang="fr-FR" sz="1400" b="1" dirty="0">
                <a:solidFill>
                  <a:srgbClr val="002060"/>
                </a:solidFill>
              </a:rPr>
              <a:t>D</a:t>
            </a:r>
            <a:r>
              <a:rPr lang="fr-FR" sz="1400" b="1" dirty="0" smtClean="0">
                <a:solidFill>
                  <a:srgbClr val="002060"/>
                </a:solidFill>
              </a:rPr>
              <a:t>e Almeida Silva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O. </a:t>
            </a:r>
            <a:r>
              <a:rPr lang="fr-FR" sz="1400" b="1" dirty="0" err="1" smtClean="0">
                <a:solidFill>
                  <a:srgbClr val="002060"/>
                </a:solidFill>
              </a:rPr>
              <a:t>NdiayeGratalon</a:t>
            </a:r>
            <a:r>
              <a:rPr lang="fr-FR" sz="14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 L. Duarte</a:t>
            </a:r>
          </a:p>
          <a:p>
            <a:pPr algn="ctr"/>
            <a:endParaRPr lang="fr-FR" sz="1400" b="1" dirty="0">
              <a:solidFill>
                <a:srgbClr val="002060"/>
              </a:solidFill>
            </a:endParaRPr>
          </a:p>
          <a:p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</a:rPr>
              <a:t>          Accueil – </a:t>
            </a:r>
            <a:r>
              <a:rPr lang="fr-FR" sz="1400" b="1" dirty="0" smtClean="0">
                <a:solidFill>
                  <a:srgbClr val="002060"/>
                </a:solidFill>
              </a:rPr>
              <a:t>F. </a:t>
            </a:r>
            <a:r>
              <a:rPr lang="fr-FR" sz="1400" b="1" dirty="0" err="1" smtClean="0">
                <a:solidFill>
                  <a:srgbClr val="002060"/>
                </a:solidFill>
              </a:rPr>
              <a:t>Fauvet</a:t>
            </a:r>
            <a:endParaRPr lang="fr-FR" sz="1400" b="1" dirty="0" smtClean="0">
              <a:solidFill>
                <a:srgbClr val="00206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250397" y="6307496"/>
            <a:ext cx="3488971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fr-FR" sz="1400" b="1" dirty="0" smtClean="0">
                <a:solidFill>
                  <a:srgbClr val="002060"/>
                </a:solidFill>
              </a:rPr>
              <a:t>S. OUDOT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Président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5940152" y="3535663"/>
            <a:ext cx="2857520" cy="26567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15989" y="3576056"/>
            <a:ext cx="28575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C. Catholy - P. </a:t>
            </a:r>
            <a:r>
              <a:rPr lang="fr-FR" sz="1400" b="1" dirty="0" err="1" smtClean="0">
                <a:solidFill>
                  <a:srgbClr val="002060"/>
                </a:solidFill>
              </a:rPr>
              <a:t>Ravassard</a:t>
            </a:r>
            <a:endParaRPr lang="fr-FR" sz="1400" b="1" dirty="0" smtClean="0">
              <a:solidFill>
                <a:srgbClr val="002060"/>
              </a:solidFill>
            </a:endParaRPr>
          </a:p>
          <a:p>
            <a:pPr lvl="0" algn="ctr"/>
            <a:endParaRPr lang="fr-FR" sz="8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r>
              <a:rPr lang="fr-FR" sz="1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</a:t>
            </a:r>
            <a:r>
              <a:rPr lang="fr-FR" sz="1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travaux</a:t>
            </a:r>
          </a:p>
          <a:p>
            <a:pPr lvl="0" algn="ctr"/>
            <a:r>
              <a:rPr lang="fr-FR" sz="1400" b="1" dirty="0" smtClean="0">
                <a:solidFill>
                  <a:srgbClr val="002060"/>
                </a:solidFill>
              </a:rPr>
              <a:t>F. </a:t>
            </a:r>
            <a:r>
              <a:rPr lang="fr-FR" sz="1400" b="1" dirty="0" err="1">
                <a:solidFill>
                  <a:srgbClr val="002060"/>
                </a:solidFill>
              </a:rPr>
              <a:t>Wojciechowski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endParaRPr lang="fr-FR" sz="14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smtClean="0">
                <a:solidFill>
                  <a:srgbClr val="002060"/>
                </a:solidFill>
              </a:rPr>
              <a:t>B. </a:t>
            </a:r>
            <a:r>
              <a:rPr lang="fr-FR" sz="1400" b="1" dirty="0" err="1" smtClean="0">
                <a:solidFill>
                  <a:srgbClr val="002060"/>
                </a:solidFill>
              </a:rPr>
              <a:t>Mamouni</a:t>
            </a:r>
            <a:r>
              <a:rPr lang="fr-FR" sz="1400" b="1" dirty="0" smtClean="0">
                <a:solidFill>
                  <a:srgbClr val="002060"/>
                </a:solidFill>
              </a:rPr>
              <a:t>  </a:t>
            </a:r>
          </a:p>
          <a:p>
            <a:pPr algn="ctr"/>
            <a:endParaRPr lang="fr-FR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entretien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N. El </a:t>
            </a:r>
            <a:r>
              <a:rPr lang="fr-FR" sz="1400" b="1" dirty="0" err="1" smtClean="0">
                <a:solidFill>
                  <a:srgbClr val="002060"/>
                </a:solidFill>
              </a:rPr>
              <a:t>Mahrad</a:t>
            </a:r>
            <a:r>
              <a:rPr lang="fr-FR" sz="1400" b="1" dirty="0" smtClean="0">
                <a:solidFill>
                  <a:srgbClr val="002060"/>
                </a:solidFill>
              </a:rPr>
              <a:t> – A. Zahi </a:t>
            </a:r>
          </a:p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Société </a:t>
            </a:r>
            <a:r>
              <a:rPr lang="fr-FR" sz="1400" b="1" dirty="0" err="1" smtClean="0">
                <a:solidFill>
                  <a:srgbClr val="002060"/>
                </a:solidFill>
              </a:rPr>
              <a:t>Elior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S. Martin Pons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29620" y="3120897"/>
            <a:ext cx="3858603" cy="331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dirty="0" smtClean="0"/>
              <a:t>P. Masson </a:t>
            </a:r>
            <a:r>
              <a:rPr lang="fr-FR" dirty="0" smtClean="0"/>
              <a:t>– </a:t>
            </a:r>
            <a:r>
              <a:rPr lang="fr-FR" sz="1400" dirty="0" smtClean="0"/>
              <a:t>Chef d’établissement coordinatrice </a:t>
            </a:r>
            <a:endParaRPr lang="fr-FR" sz="1400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493504" y="3535662"/>
            <a:ext cx="2643206" cy="313369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187</Words>
  <Application>Microsoft Office PowerPoint</Application>
  <PresentationFormat>Affichage à l'écran (4:3)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75</cp:revision>
  <cp:lastPrinted>2020-02-20T07:43:50Z</cp:lastPrinted>
  <dcterms:created xsi:type="dcterms:W3CDTF">2014-09-16T09:31:54Z</dcterms:created>
  <dcterms:modified xsi:type="dcterms:W3CDTF">2022-06-23T08:58:47Z</dcterms:modified>
</cp:coreProperties>
</file>